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130" r:id="rId9"/>
    <p:sldId id="99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-n base conda -y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6" y="3953590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3F57B0-6D5B-C2BF-2538-4AD033F3F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41686"/>
            <a:ext cx="6471063" cy="46666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4109488" y="20858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2344817" y="3319550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335481" y="371569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4945969" y="5725326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020666" y="278266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-n base conda -y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9" y="40480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9C106-F490-9C3D-090E-65E83E53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1" y="1377278"/>
            <a:ext cx="7526718" cy="4929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026185" y="179927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045481" y="28824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4466906" y="3352134"/>
            <a:ext cx="849426" cy="623422"/>
            <a:chOff x="3444538" y="4933567"/>
            <a:chExt cx="849426" cy="6234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3910506" y="518765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4538" y="4933567"/>
              <a:ext cx="532197" cy="3458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8102817" y="4211575"/>
            <a:ext cx="795991" cy="623896"/>
            <a:chOff x="3857276" y="5312585"/>
            <a:chExt cx="795991" cy="6238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269809" y="53125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276" y="5594437"/>
              <a:ext cx="483542" cy="3420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6457950" y="232621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-y -n base conda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four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4021852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888F5-BF06-BA20-7C65-B2E016D8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8" y="1639797"/>
            <a:ext cx="6599583" cy="48991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5891194" y="203715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4297518" y="305768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42612" y="324232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95136-DEEF-5C22-39EE-EB06A590C125}"/>
              </a:ext>
            </a:extLst>
          </p:cNvPr>
          <p:cNvGrpSpPr/>
          <p:nvPr/>
        </p:nvGrpSpPr>
        <p:grpSpPr>
          <a:xfrm>
            <a:off x="7282673" y="4628982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6BF34C-9686-4CD3-72BA-D8392FA228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9C54C8A-F9A8-695E-C137-4D19E2778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274442" y="242097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update -y -n base conda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six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4873717" y="442793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3837482" y="4660420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768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binary/executable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756A5-309D-1425-B8C7-9836E6AC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49" y="1468580"/>
            <a:ext cx="6995503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601462" y="3031385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737746" y="320855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3988351" y="424801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7076032" y="4437024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5529442" y="581282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3C41C5F-6E39-4C0E-AA47-524B5EA100FF}"/>
              </a:ext>
            </a:extLst>
          </p:cNvPr>
          <p:cNvGrpSpPr/>
          <p:nvPr/>
        </p:nvGrpSpPr>
        <p:grpSpPr>
          <a:xfrm>
            <a:off x="6602561" y="599070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C35554-92D6-42BF-B918-C37373B265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597579A-F785-4DEA-81E6-351996D068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4716320" y="205388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95601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13964</TotalTime>
  <Words>3491</Words>
  <Application>Microsoft Office PowerPoint</Application>
  <PresentationFormat>On-screen Show (4:3)</PresentationFormat>
  <Paragraphs>460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1035</cp:revision>
  <cp:lastPrinted>2021-12-30T01:45:44Z</cp:lastPrinted>
  <dcterms:created xsi:type="dcterms:W3CDTF">2014-09-21T17:58:26Z</dcterms:created>
  <dcterms:modified xsi:type="dcterms:W3CDTF">2022-05-31T16:33:25Z</dcterms:modified>
</cp:coreProperties>
</file>